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e9db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e9db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dcded1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dcded1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dcded1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dcded1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dcded1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dcded1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dcded1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dcded1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941d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941d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728bf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728bf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dcded1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dcded1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728bf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728bf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e9db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e9db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cc556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cc556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bccef5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bccef5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dcded1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dcded1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dcded1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dcded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668575"/>
            <a:ext cx="4009595" cy="144116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/>
          <p:nvPr/>
        </p:nvSpPr>
        <p:spPr>
          <a:xfrm>
            <a:off x="707243" y="3384679"/>
            <a:ext cx="4009800" cy="144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07243" y="3384779"/>
            <a:ext cx="4009800" cy="14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</a:t>
            </a: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With </a:t>
            </a:r>
            <a:r>
              <a:rPr lang="en" sz="3600" u="sng"/>
              <a:t>CSS</a:t>
            </a:r>
            <a:endParaRPr sz="3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Activity#1:</a:t>
            </a:r>
            <a:r>
              <a:rPr lang="en"/>
              <a:t> Add some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H1 Heading: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H2 Heading: 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Paragraph: Size 12px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Unordered List with 4 items: Items should be blue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468825"/>
            <a:ext cx="518510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Ticket</a:t>
            </a:r>
            <a:endParaRPr/>
          </a:p>
        </p:txBody>
      </p:sp>
      <p:sp>
        <p:nvSpPr>
          <p:cNvPr id="154" name="Google Shape;154;p26"/>
          <p:cNvSpPr txBox="1"/>
          <p:nvPr>
            <p:ph idx="4294967295" type="subTitle"/>
          </p:nvPr>
        </p:nvSpPr>
        <p:spPr>
          <a:xfrm>
            <a:off x="430800" y="35315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Submit the link to your Activity via Google Classroom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Addio</a:t>
            </a:r>
            <a:endParaRPr/>
          </a:p>
        </p:txBody>
      </p:sp>
      <p:sp>
        <p:nvSpPr>
          <p:cNvPr id="160" name="Google Shape;160;p27"/>
          <p:cNvSpPr txBox="1"/>
          <p:nvPr>
            <p:ph idx="4294967295" type="subTitle"/>
          </p:nvPr>
        </p:nvSpPr>
        <p:spPr>
          <a:xfrm>
            <a:off x="3003300" y="2865900"/>
            <a:ext cx="3137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[</a:t>
            </a:r>
            <a:r>
              <a:rPr lang="en">
                <a:solidFill>
                  <a:srgbClr val="F3F3F3"/>
                </a:solidFill>
              </a:rPr>
              <a:t>Good-Bye in Italian]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37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9048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the posted questions in</a:t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0" y="750500"/>
            <a:ext cx="1662201" cy="8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71475" y="1817975"/>
            <a:ext cx="4803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If you were responsible for styling a celebrity for a red carpet event, what would you need to know before coming up with an outfit?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5" y="1817975"/>
            <a:ext cx="299999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29000" y="4479825"/>
            <a:ext cx="4803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PS: It’s not RiRi, she’s already stylin’!💁🏽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Agenda</a:t>
            </a:r>
            <a:endParaRPr u="sng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9600"/>
            <a:ext cx="60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Ciao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Do Now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Google Classroom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Objectives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Intro to CSS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Demo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Activity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Exit Ticket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Addio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50" y="439725"/>
            <a:ext cx="1017267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6" y="616675"/>
            <a:ext cx="1390025" cy="1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25" y="2171974"/>
            <a:ext cx="4839977" cy="27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 &amp; CSS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43825" y="487175"/>
            <a:ext cx="42603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Objectives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43825" y="1213825"/>
            <a:ext cx="46650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the history of HTML, HTML as a computer language, and the many terms commonly used by developers.Add style to their web-pages using CSS (Cascading Style Sheets)</a:t>
            </a:r>
            <a:endParaRPr sz="1800"/>
          </a:p>
          <a:p>
            <a:pPr indent="0" lvl="0" marL="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how to link CSS documents to HTML in order to style their sites.</a:t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0" y="1100375"/>
            <a:ext cx="3402050" cy="34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(Cascading Style Sheets) allows you to create great-looking web pages, but how does it work under the hood?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language for specifying how documents are presented to users — how they are styled, laid out, etc.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rule-based language — you define rules specifying groups of styles that should be applied to particular elements or groups of elements on your web page.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[example on next slide]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706225" y="1668275"/>
            <a:ext cx="3865800" cy="315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706225" y="1668425"/>
            <a:ext cx="3865800" cy="31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 </a:t>
            </a:r>
            <a:r>
              <a:rPr b="1" lang="en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en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“color:red”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Example</a:t>
            </a:r>
            <a:endParaRPr b="1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542950"/>
            <a:ext cx="65508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Style Attribute - No CSS</a:t>
            </a:r>
            <a:endParaRPr sz="3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